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6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f80b0f6c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f80b0f6c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80b0f6c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80b0f6c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f80b0f6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f80b0f6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f80b0f6c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f80b0f6c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f80b0f6c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f80b0f6c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f80b0f6c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f80b0f6c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f80b0f6c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f80b0f6c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f80b0f6c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f80b0f6c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f80b0f6c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f80b0f6c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f80b0f6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f80b0f6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f80b0f6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f80b0f6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f80b0f6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f80b0f6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f80b0f6c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f80b0f6c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f80b0f6c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f80b0f6c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f80b0f6c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f80b0f6c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34350" y="977825"/>
            <a:ext cx="3617100" cy="18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/>
              <a:t>ANALYSIS OF ENERGY CONSUMPTION PATTERNS IN THE UNITED STATES</a:t>
            </a:r>
            <a:endParaRPr sz="2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Datawizards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Manidedeepya Chennapragada,Kalyan Vikkurthi,Dharnidhar Reddy Banala, Nikhil Mylarusetty</a:t>
            </a:r>
            <a:endParaRPr sz="1800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2969" l="45265" r="16798" t="0"/>
          <a:stretch/>
        </p:blipFill>
        <p:spPr>
          <a:xfrm>
            <a:off x="0" y="0"/>
            <a:ext cx="2601626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ZooKeeper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75" y="1147225"/>
            <a:ext cx="7753732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0689"/>
            <a:ext cx="8520602" cy="350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Topics, Partitions &amp; Segments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225" y="1211175"/>
            <a:ext cx="6661684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0" cy="355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1700"/>
            <a:ext cx="8520600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850" y="1034225"/>
            <a:ext cx="4943076" cy="38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683300" y="924275"/>
            <a:ext cx="5576700" cy="30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4260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Energy consumption patterns in the United States have a significant impact on the economy and the environment.</a:t>
            </a:r>
            <a:endParaRPr sz="140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Analyzing energy consumption patterns involves collecting and analyzing data on energy use to identify trends and patterns.</a:t>
            </a:r>
            <a:endParaRPr sz="140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Key factors that influence energy consumption patterns include population growth, economic activity, technological advancements, energy prices, and government policies and regulations.</a:t>
            </a:r>
            <a:endParaRPr sz="140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Analyzing energy consumption patterns is important for developing effective energy policies and strategies.</a:t>
            </a:r>
            <a:endParaRPr sz="140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conomica"/>
              <a:buChar char="●"/>
            </a:pPr>
            <a:r>
              <a:rPr lang="en" sz="1400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This analysis can help identify areas for improvement and inform strategies for promoting more sustainable and efficient energy use.</a:t>
            </a:r>
            <a:endParaRPr sz="140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1369" l="6170" r="4399" t="5150"/>
          <a:stretch/>
        </p:blipFill>
        <p:spPr>
          <a:xfrm>
            <a:off x="4572000" y="1074200"/>
            <a:ext cx="4571999" cy="283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Effective monitoring and management of energy usage is critical for promoting sustainable and efficient energy use.</a:t>
            </a:r>
            <a:endParaRPr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Kafka's scalability and fault-tolerance make it a reliable platform for handling large-scale energy data analysis projects.</a:t>
            </a:r>
            <a:endParaRPr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Char char="●"/>
            </a:pPr>
            <a:r>
              <a:rPr lang="en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Analyzing energy consumption patterns using Kafka can help identify areas for improvement and inform the development of more effective energy policies and strategies.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1845" l="14540" r="35900" t="0"/>
          <a:stretch/>
        </p:blipFill>
        <p:spPr>
          <a:xfrm>
            <a:off x="4626000" y="0"/>
            <a:ext cx="4518000" cy="5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Kafka?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100" y="1989150"/>
            <a:ext cx="2348900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938" y="2094100"/>
            <a:ext cx="2348899" cy="129880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444850" y="19891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444850" y="25717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1663475" y="19891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091625" y="19891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1028438" y="25717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663475" y="25717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44850" y="31543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091625" y="31543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663475" y="3154350"/>
            <a:ext cx="442200" cy="379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6"/>
          <p:cNvCxnSpPr>
            <a:endCxn id="85" idx="1"/>
          </p:cNvCxnSpPr>
          <p:nvPr/>
        </p:nvCxnSpPr>
        <p:spPr>
          <a:xfrm flipH="1" rot="10800000">
            <a:off x="2105538" y="2743502"/>
            <a:ext cx="932400" cy="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endCxn id="84" idx="1"/>
          </p:cNvCxnSpPr>
          <p:nvPr/>
        </p:nvCxnSpPr>
        <p:spPr>
          <a:xfrm>
            <a:off x="5247800" y="2855288"/>
            <a:ext cx="1071300" cy="1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6"/>
          <p:cNvSpPr txBox="1"/>
          <p:nvPr/>
        </p:nvSpPr>
        <p:spPr>
          <a:xfrm>
            <a:off x="520675" y="1167725"/>
            <a:ext cx="739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Apache Kafka is an open-source distributed event streaming platform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Produces Data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700" y="1225225"/>
            <a:ext cx="7800425" cy="3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Producer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38" y="1205625"/>
            <a:ext cx="7657326" cy="353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Broker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675" y="1084775"/>
            <a:ext cx="742802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38" y="1046875"/>
            <a:ext cx="779932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Architecture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63" y="1147225"/>
            <a:ext cx="5508222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